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</p:sldIdLst>
  <p:sldSz cx="7726680" cy="10808208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718560" y="6144768"/>
            <a:ext cx="1283208" cy="117957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70432" y="777240"/>
            <a:ext cx="5946648" cy="505968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2667000" indent="0">
              <a:lnSpc>
                <a:spcPts val="1368"/>
              </a:lnSpc>
            </a:pPr>
            <a:r>
              <a:rPr lang="ru" sz="1200">
                <a:latin typeface="Times New Roman"/>
              </a:rPr>
              <a:t>ЗАКЛЮЧЕНИЕ</a:t>
            </a:r>
          </a:p>
          <a:p>
            <a:pPr indent="1028700">
              <a:lnSpc>
                <a:spcPts val="1368"/>
              </a:lnSpc>
            </a:pPr>
            <a:r>
              <a:rPr lang="ru" sz="1200">
                <a:latin typeface="Times New Roman"/>
              </a:rPr>
              <a:t>по результатам проведения антикоррупционной экспертизы проекта нормативного правового акта «О принятии 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рабочий поселок Первомайский Щекинского</a:t>
            </a:r>
          </a:p>
          <a:p>
            <a:pPr algn="ctr" indent="0">
              <a:lnSpc>
                <a:spcPts val="1368"/>
              </a:lnSpc>
              <a:spcAft>
                <a:spcPts val="840"/>
              </a:spcAft>
            </a:pPr>
            <a:r>
              <a:rPr lang="ru" sz="1200">
                <a:latin typeface="Times New Roman"/>
              </a:rPr>
              <a:t>района на 2021 год»</a:t>
            </a:r>
          </a:p>
          <a:p>
            <a:pPr algn="just" indent="482600">
              <a:lnSpc>
                <a:spcPts val="1368"/>
              </a:lnSpc>
            </a:pPr>
            <a:r>
              <a:rPr lang="ru" sz="1200">
                <a:latin typeface="Times New Roman"/>
              </a:rPr>
              <a:t>Комитетом по правовой работе администрации Щекинского района в соответствии с частями 1 и 4 статьи 3 Федерального закона от 17 июля 2009 № 172-ФЗ «Об антикоррупционной экспертизе нормативных правовых актов и проектов нормативных правовых актов», статьей 6 Федерального закона от 25 декабря 2008 № 273-ФЗ «О противодействии коррупции», Порядком о проведении антикоррупционной экспертизы муниципальных нормативных правовых актов и их проектов, утвержденного решением Собрания представителей Щекинского района от 26.06.2015 № 13/67, проведена антикоррупционная экспертиза проекта нормативного правового акта: О принятии 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рабочий поселок Первомайский Щекинского района на 2021 год», в целях выявления в нем коррупциогенных факторов и их последующего устранения.</a:t>
            </a:r>
          </a:p>
          <a:p>
            <a:pPr algn="just" indent="482600">
              <a:lnSpc>
                <a:spcPts val="1368"/>
              </a:lnSpc>
            </a:pPr>
            <a:r>
              <a:rPr lang="ru" sz="1200">
                <a:latin typeface="Times New Roman"/>
              </a:rPr>
              <a:t>В представленном проекте нормативного правового акта:    «О принятии</a:t>
            </a:r>
          </a:p>
          <a:p>
            <a:pPr algn="just" indent="0">
              <a:lnSpc>
                <a:spcPts val="1368"/>
              </a:lnSpc>
              <a:spcAft>
                <a:spcPts val="1890"/>
              </a:spcAft>
            </a:pPr>
            <a:r>
              <a:rPr lang="ru" sz="1200">
                <a:latin typeface="Times New Roman"/>
              </a:rPr>
              <a:t>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рабочий поселок Первомайский Щекинского района на 2021 год», коррупциогенные факторы не выявлены.</a:t>
            </a:r>
          </a:p>
        </p:txBody>
      </p:sp>
      <p:sp>
        <p:nvSpPr>
          <p:cNvPr id="4" name=""/>
          <p:cNvSpPr/>
          <p:nvPr/>
        </p:nvSpPr>
        <p:spPr>
          <a:xfrm>
            <a:off x="1197864" y="6187440"/>
            <a:ext cx="1996440" cy="90830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560"/>
              </a:lnSpc>
              <a:spcBef>
                <a:spcPts val="1890"/>
              </a:spcBef>
            </a:pPr>
            <a:r>
              <a:rPr lang="ru" sz="1200">
                <a:latin typeface="Times New Roman"/>
              </a:rPr>
              <a:t>Начальник отдела по судебноправовой работе комитета по правовой работе</a:t>
            </a:r>
          </a:p>
          <a:p>
            <a:pPr marL="124968" indent="0"/>
            <a:r>
              <a:rPr lang="ru" sz="1200">
                <a:latin typeface="Times New Roman"/>
              </a:rPr>
              <a:t>(наименование должности)</a:t>
            </a:r>
          </a:p>
        </p:txBody>
      </p:sp>
      <p:sp>
        <p:nvSpPr>
          <p:cNvPr id="5" name=""/>
          <p:cNvSpPr/>
          <p:nvPr/>
        </p:nvSpPr>
        <p:spPr>
          <a:xfrm>
            <a:off x="5955792" y="6580632"/>
            <a:ext cx="1136904" cy="179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200">
                <a:latin typeface="Times New Roman"/>
              </a:rPr>
              <a:t>Ю.В. Щербакова</a:t>
            </a:r>
          </a:p>
        </p:txBody>
      </p:sp>
      <p:sp>
        <p:nvSpPr>
          <p:cNvPr id="6" name=""/>
          <p:cNvSpPr/>
          <p:nvPr/>
        </p:nvSpPr>
        <p:spPr>
          <a:xfrm>
            <a:off x="5577840" y="6915912"/>
            <a:ext cx="1423416" cy="179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200">
                <a:latin typeface="Times New Roman"/>
              </a:rPr>
              <a:t>(инициалы, фамилия)</a:t>
            </a:r>
          </a:p>
        </p:txBody>
      </p:sp>
      <p:sp>
        <p:nvSpPr>
          <p:cNvPr id="7" name=""/>
          <p:cNvSpPr/>
          <p:nvPr/>
        </p:nvSpPr>
        <p:spPr>
          <a:xfrm>
            <a:off x="6211824" y="8272272"/>
            <a:ext cx="716280" cy="14020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Bef>
                <a:spcPts val="5250"/>
              </a:spcBef>
              <a:spcAft>
                <a:spcPts val="7350"/>
              </a:spcAft>
            </a:pPr>
            <a:r>
              <a:rPr lang="ru" sz="1200">
                <a:latin typeface="Times New Roman"/>
              </a:rPr>
              <a:t>27.02.2020</a:t>
            </a:r>
          </a:p>
        </p:txBody>
      </p:sp>
      <p:sp>
        <p:nvSpPr>
          <p:cNvPr id="8" name=""/>
          <p:cNvSpPr/>
          <p:nvPr/>
        </p:nvSpPr>
        <p:spPr>
          <a:xfrm>
            <a:off x="1179576" y="9735312"/>
            <a:ext cx="1207008" cy="161544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>
              <a:spcBef>
                <a:spcPts val="7350"/>
              </a:spcBef>
            </a:pPr>
            <a:r>
              <a:rPr lang="ru" sz="1200">
                <a:latin typeface="Times New Roman"/>
              </a:rPr>
              <a:t>тел. (48751) 5-23-69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